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19B5F-1823-884B-BD80-AC8373EA5A37}" v="3" dt="2025-04-07T11:29:08.172"/>
    <p1510:client id="{252F026D-A030-4EBD-B8D8-0DE9B3F18ABE}" v="3" dt="2025-04-07T18:33:37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94"/>
    <p:restoredTop sz="94689"/>
  </p:normalViewPr>
  <p:slideViewPr>
    <p:cSldViewPr snapToGrid="0">
      <p:cViewPr varScale="1">
        <p:scale>
          <a:sx n="81" d="100"/>
          <a:sy n="81" d="100"/>
        </p:scale>
        <p:origin x="95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Jenkins" userId="ce134528-399a-40e5-8062-3c7f10e10b1b" providerId="ADAL" clId="{252F026D-A030-4EBD-B8D8-0DE9B3F18ABE}"/>
    <pc:docChg chg="undo custSel modSld">
      <pc:chgData name="Susan Jenkins" userId="ce134528-399a-40e5-8062-3c7f10e10b1b" providerId="ADAL" clId="{252F026D-A030-4EBD-B8D8-0DE9B3F18ABE}" dt="2025-04-07T18:37:03.219" v="241" actId="114"/>
      <pc:docMkLst>
        <pc:docMk/>
      </pc:docMkLst>
      <pc:sldChg chg="addSp delSp modSp mod">
        <pc:chgData name="Susan Jenkins" userId="ce134528-399a-40e5-8062-3c7f10e10b1b" providerId="ADAL" clId="{252F026D-A030-4EBD-B8D8-0DE9B3F18ABE}" dt="2025-04-07T18:37:03.219" v="241" actId="114"/>
        <pc:sldMkLst>
          <pc:docMk/>
          <pc:sldMk cId="1583288892" sldId="267"/>
        </pc:sldMkLst>
        <pc:spChg chg="mod">
          <ac:chgData name="Susan Jenkins" userId="ce134528-399a-40e5-8062-3c7f10e10b1b" providerId="ADAL" clId="{252F026D-A030-4EBD-B8D8-0DE9B3F18ABE}" dt="2025-04-07T18:35:56.701" v="183" actId="207"/>
          <ac:spMkLst>
            <pc:docMk/>
            <pc:sldMk cId="1583288892" sldId="267"/>
            <ac:spMk id="2" creationId="{46597DD6-EBC2-C985-DD3A-7B5080ACEB55}"/>
          </ac:spMkLst>
        </pc:spChg>
        <pc:spChg chg="del">
          <ac:chgData name="Susan Jenkins" userId="ce134528-399a-40e5-8062-3c7f10e10b1b" providerId="ADAL" clId="{252F026D-A030-4EBD-B8D8-0DE9B3F18ABE}" dt="2025-04-07T18:26:58.757" v="0"/>
          <ac:spMkLst>
            <pc:docMk/>
            <pc:sldMk cId="1583288892" sldId="267"/>
            <ac:spMk id="3" creationId="{3E393D6E-6EA2-5BFE-920B-14EC5B30173F}"/>
          </ac:spMkLst>
        </pc:spChg>
        <pc:spChg chg="mod">
          <ac:chgData name="Susan Jenkins" userId="ce134528-399a-40e5-8062-3c7f10e10b1b" providerId="ADAL" clId="{252F026D-A030-4EBD-B8D8-0DE9B3F18ABE}" dt="2025-04-07T18:37:03.219" v="241" actId="114"/>
          <ac:spMkLst>
            <pc:docMk/>
            <pc:sldMk cId="1583288892" sldId="267"/>
            <ac:spMk id="4" creationId="{9B446ED8-33E4-0F6E-F33F-5760F15075AD}"/>
          </ac:spMkLst>
        </pc:spChg>
        <pc:picChg chg="add mod">
          <ac:chgData name="Susan Jenkins" userId="ce134528-399a-40e5-8062-3c7f10e10b1b" providerId="ADAL" clId="{252F026D-A030-4EBD-B8D8-0DE9B3F18ABE}" dt="2025-04-07T18:30:39.346" v="77" actId="1076"/>
          <ac:picMkLst>
            <pc:docMk/>
            <pc:sldMk cId="1583288892" sldId="267"/>
            <ac:picMk id="5" creationId="{EFC73100-DD45-19BD-65F9-8FA14CA05DE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nk and white striped background&#10;&#10;AI-generated content may be incorrect.">
            <a:extLst>
              <a:ext uri="{FF2B5EF4-FFF2-40B4-BE49-F238E27FC236}">
                <a16:creationId xmlns:a16="http://schemas.microsoft.com/office/drawing/2014/main" id="{A670B0F3-66F6-DA80-2B69-85261832F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b="226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5" name="Oval 24">
            <a:extLst>
              <a:ext uri="{FF2B5EF4-FFF2-40B4-BE49-F238E27FC236}">
                <a16:creationId xmlns:a16="http://schemas.microsoft.com/office/drawing/2014/main" id="{B62EECDD-FF74-E062-B735-B20812BD3DE7}"/>
              </a:ext>
            </a:extLst>
          </p:cNvPr>
          <p:cNvSpPr/>
          <p:nvPr userDrawn="1"/>
        </p:nvSpPr>
        <p:spPr>
          <a:xfrm>
            <a:off x="8208973" y="438580"/>
            <a:ext cx="2135677" cy="2135677"/>
          </a:xfrm>
          <a:prstGeom prst="ellipse">
            <a:avLst/>
          </a:prstGeom>
          <a:solidFill>
            <a:schemeClr val="bg1">
              <a:alpha val="3320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7FABDE-E96A-DB1B-3DB2-51E9BE2DB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670" y="1122362"/>
            <a:ext cx="7811803" cy="230663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E10CF-D9FA-FD67-A386-E2956A6A6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670" y="3602038"/>
            <a:ext cx="1004433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802DD174-77AE-ABF6-952A-B6D5A8FDBD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49624"/>
          <a:stretch/>
        </p:blipFill>
        <p:spPr>
          <a:xfrm>
            <a:off x="0" y="5527651"/>
            <a:ext cx="12192000" cy="1330348"/>
          </a:xfrm>
          <a:prstGeom prst="rect">
            <a:avLst/>
          </a:prstGeom>
        </p:spPr>
      </p:pic>
      <p:pic>
        <p:nvPicPr>
          <p:cNvPr id="12" name="Picture 11" descr="A purple tent with a black background&#10;&#10;AI-generated content may be incorrect.">
            <a:extLst>
              <a:ext uri="{FF2B5EF4-FFF2-40B4-BE49-F238E27FC236}">
                <a16:creationId xmlns:a16="http://schemas.microsoft.com/office/drawing/2014/main" id="{C5397E01-800C-D9AA-AC6D-4BD8AC60E50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20357"/>
          <a:stretch/>
        </p:blipFill>
        <p:spPr>
          <a:xfrm>
            <a:off x="1" y="4419441"/>
            <a:ext cx="4145738" cy="1565589"/>
          </a:xfrm>
          <a:prstGeom prst="rect">
            <a:avLst/>
          </a:prstGeom>
        </p:spPr>
      </p:pic>
      <p:pic>
        <p:nvPicPr>
          <p:cNvPr id="14" name="Picture 13" descr="A group of palm trees&#10;&#10;AI-generated content may be incorrect.">
            <a:extLst>
              <a:ext uri="{FF2B5EF4-FFF2-40B4-BE49-F238E27FC236}">
                <a16:creationId xmlns:a16="http://schemas.microsoft.com/office/drawing/2014/main" id="{650A179B-5664-F6F9-D846-AD8A287C4FA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88865" y="0"/>
            <a:ext cx="3823243" cy="6858000"/>
          </a:xfrm>
          <a:prstGeom prst="rect">
            <a:avLst/>
          </a:prstGeom>
        </p:spPr>
      </p:pic>
      <p:pic>
        <p:nvPicPr>
          <p:cNvPr id="16" name="Picture 1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757EAC6-670C-2119-3209-3D54D9BDE01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974538" y="5979162"/>
            <a:ext cx="2071725" cy="561756"/>
          </a:xfrm>
          <a:prstGeom prst="rect">
            <a:avLst/>
          </a:prstGeom>
        </p:spPr>
      </p:pic>
      <p:pic>
        <p:nvPicPr>
          <p:cNvPr id="23" name="Picture 2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D49BB932-50BD-14CA-A646-C5B2A5DD888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0720" y="471043"/>
            <a:ext cx="2744300" cy="76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6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BC0C9F1D-F730-5CB0-6D58-2CBF8E0DED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</a:blip>
          <a:srcRect l="38159" r="2333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A pink and white striped background&#10;&#10;AI-generated content may be incorrect.">
            <a:extLst>
              <a:ext uri="{FF2B5EF4-FFF2-40B4-BE49-F238E27FC236}">
                <a16:creationId xmlns:a16="http://schemas.microsoft.com/office/drawing/2014/main" id="{3120623F-3FFE-F726-F617-2FA694F088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84586" t="-1" b="22672"/>
          <a:stretch/>
        </p:blipFill>
        <p:spPr>
          <a:xfrm>
            <a:off x="0" y="0"/>
            <a:ext cx="5008880" cy="6858000"/>
          </a:xfrm>
          <a:prstGeom prst="rect">
            <a:avLst/>
          </a:prstGeom>
        </p:spPr>
      </p:pic>
      <p:pic>
        <p:nvPicPr>
          <p:cNvPr id="10" name="Picture 9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48FB4FAC-9B7F-B73D-53E9-D6395CB9E9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74210" b="1"/>
          <a:stretch/>
        </p:blipFill>
        <p:spPr>
          <a:xfrm>
            <a:off x="0" y="6176963"/>
            <a:ext cx="12192000" cy="681036"/>
          </a:xfrm>
          <a:prstGeom prst="rect">
            <a:avLst/>
          </a:prstGeom>
        </p:spPr>
      </p:pic>
      <p:pic>
        <p:nvPicPr>
          <p:cNvPr id="11" name="Picture 10" descr="A purple tent with a black background&#10;&#10;AI-generated content may be incorrect.">
            <a:extLst>
              <a:ext uri="{FF2B5EF4-FFF2-40B4-BE49-F238E27FC236}">
                <a16:creationId xmlns:a16="http://schemas.microsoft.com/office/drawing/2014/main" id="{3441D688-D727-EE17-EE35-EFBF3F05FB1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17114" t="-25574" r="8540" b="25574"/>
          <a:stretch/>
        </p:blipFill>
        <p:spPr>
          <a:xfrm>
            <a:off x="0" y="5617281"/>
            <a:ext cx="3066995" cy="1240719"/>
          </a:xfrm>
          <a:prstGeom prst="rect">
            <a:avLst/>
          </a:prstGeom>
        </p:spPr>
      </p:pic>
      <p:pic>
        <p:nvPicPr>
          <p:cNvPr id="12" name="Picture 1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AC41C94C-63F1-8DE4-2C39-904B1206E1C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580914" y="6451579"/>
            <a:ext cx="1013020" cy="283646"/>
          </a:xfrm>
          <a:prstGeom prst="rect">
            <a:avLst/>
          </a:prstGeom>
        </p:spPr>
      </p:pic>
      <p:pic>
        <p:nvPicPr>
          <p:cNvPr id="13" name="Picture 1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8798B5B1-3EE7-A9A1-A151-BDDD78D650E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809263" y="6492875"/>
            <a:ext cx="893774" cy="242350"/>
          </a:xfrm>
          <a:prstGeom prst="rect">
            <a:avLst/>
          </a:prstGeom>
        </p:spPr>
      </p:pic>
      <p:pic>
        <p:nvPicPr>
          <p:cNvPr id="14" name="Picture 13" descr="A group of palm trees&#10;&#10;AI-generated content may be incorrect.">
            <a:extLst>
              <a:ext uri="{FF2B5EF4-FFF2-40B4-BE49-F238E27FC236}">
                <a16:creationId xmlns:a16="http://schemas.microsoft.com/office/drawing/2014/main" id="{552D3F57-4EB1-F803-44C0-548A9FF990F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 flipH="1">
            <a:off x="18862" y="5617280"/>
            <a:ext cx="691684" cy="1240719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FB102CD8-7311-BC4C-A97C-AE2D79796DC5}"/>
              </a:ext>
            </a:extLst>
          </p:cNvPr>
          <p:cNvSpPr/>
          <p:nvPr userDrawn="1"/>
        </p:nvSpPr>
        <p:spPr>
          <a:xfrm>
            <a:off x="10561472" y="2069395"/>
            <a:ext cx="1051904" cy="1051904"/>
          </a:xfrm>
          <a:prstGeom prst="ellipse">
            <a:avLst/>
          </a:prstGeom>
          <a:solidFill>
            <a:schemeClr val="bg1">
              <a:alpha val="3320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FA8DE3-0AC0-ACEA-8BF9-48BA9C24F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41624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39C758-76E0-3B0C-738A-1FDE2D0B2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08880" y="0"/>
            <a:ext cx="7164258" cy="61769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2DC7D-AD5B-3CE8-7DE9-0719F1B73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2057400"/>
            <a:ext cx="41624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97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nk and white striped background&#10;&#10;AI-generated content may be incorrect.">
            <a:extLst>
              <a:ext uri="{FF2B5EF4-FFF2-40B4-BE49-F238E27FC236}">
                <a16:creationId xmlns:a16="http://schemas.microsoft.com/office/drawing/2014/main" id="{A670B0F3-66F6-DA80-2B69-85261832F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b="226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5" name="Oval 24">
            <a:extLst>
              <a:ext uri="{FF2B5EF4-FFF2-40B4-BE49-F238E27FC236}">
                <a16:creationId xmlns:a16="http://schemas.microsoft.com/office/drawing/2014/main" id="{B62EECDD-FF74-E062-B735-B20812BD3DE7}"/>
              </a:ext>
            </a:extLst>
          </p:cNvPr>
          <p:cNvSpPr/>
          <p:nvPr userDrawn="1"/>
        </p:nvSpPr>
        <p:spPr>
          <a:xfrm>
            <a:off x="157266" y="4261246"/>
            <a:ext cx="1037550" cy="1037550"/>
          </a:xfrm>
          <a:prstGeom prst="ellipse">
            <a:avLst/>
          </a:prstGeom>
          <a:solidFill>
            <a:schemeClr val="bg1">
              <a:alpha val="3320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802DD174-77AE-ABF6-952A-B6D5A8FDBD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49624"/>
          <a:stretch/>
        </p:blipFill>
        <p:spPr>
          <a:xfrm>
            <a:off x="0" y="5527651"/>
            <a:ext cx="12192000" cy="1330348"/>
          </a:xfrm>
          <a:prstGeom prst="rect">
            <a:avLst/>
          </a:prstGeom>
        </p:spPr>
      </p:pic>
      <p:pic>
        <p:nvPicPr>
          <p:cNvPr id="12" name="Picture 11" descr="A purple tent with a black background&#10;&#10;AI-generated content may be incorrect.">
            <a:extLst>
              <a:ext uri="{FF2B5EF4-FFF2-40B4-BE49-F238E27FC236}">
                <a16:creationId xmlns:a16="http://schemas.microsoft.com/office/drawing/2014/main" id="{C5397E01-800C-D9AA-AC6D-4BD8AC60E50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10177" r="-1757"/>
          <a:stretch/>
        </p:blipFill>
        <p:spPr>
          <a:xfrm>
            <a:off x="0" y="4419441"/>
            <a:ext cx="4767071" cy="1565589"/>
          </a:xfrm>
          <a:prstGeom prst="rect">
            <a:avLst/>
          </a:prstGeom>
        </p:spPr>
      </p:pic>
      <p:pic>
        <p:nvPicPr>
          <p:cNvPr id="14" name="Picture 13" descr="A group of palm trees&#10;&#10;AI-generated content may be incorrect.">
            <a:extLst>
              <a:ext uri="{FF2B5EF4-FFF2-40B4-BE49-F238E27FC236}">
                <a16:creationId xmlns:a16="http://schemas.microsoft.com/office/drawing/2014/main" id="{650A179B-5664-F6F9-D846-AD8A287C4FA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7265" y="4706212"/>
            <a:ext cx="698495" cy="1252935"/>
          </a:xfrm>
          <a:prstGeom prst="rect">
            <a:avLst/>
          </a:prstGeom>
        </p:spPr>
      </p:pic>
      <p:pic>
        <p:nvPicPr>
          <p:cNvPr id="16" name="Picture 1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757EAC6-670C-2119-3209-3D54D9BDE01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767071" y="6060632"/>
            <a:ext cx="2071725" cy="561756"/>
          </a:xfrm>
          <a:prstGeom prst="rect">
            <a:avLst/>
          </a:prstGeom>
        </p:spPr>
      </p:pic>
      <p:pic>
        <p:nvPicPr>
          <p:cNvPr id="23" name="Picture 2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D49BB932-50BD-14CA-A646-C5B2A5DD888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0720" y="471043"/>
            <a:ext cx="2744300" cy="7684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038CAF4-16DC-5A6C-2EB4-0F1239A0E30C}"/>
              </a:ext>
            </a:extLst>
          </p:cNvPr>
          <p:cNvSpPr txBox="1"/>
          <p:nvPr userDrawn="1"/>
        </p:nvSpPr>
        <p:spPr>
          <a:xfrm>
            <a:off x="1079096" y="1554613"/>
            <a:ext cx="1003380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0" dirty="0">
                <a:effectLst/>
                <a:latin typeface="Rastanty Cortez" panose="02000506000000020003" pitchFamily="2" charset="0"/>
                <a:cs typeface="Arial" panose="020B0604020202020204" pitchFamily="34" charset="0"/>
              </a:rPr>
              <a:t>ʻAʻohe hana nui ke alu ʻia</a:t>
            </a:r>
          </a:p>
          <a:p>
            <a:pPr algn="ctr"/>
            <a:endParaRPr lang="fi-FI" sz="800" dirty="0">
              <a:effectLst/>
              <a:latin typeface="Rastanty Cortez" panose="02000506000000020003" pitchFamily="2" charset="0"/>
              <a:cs typeface="Arial" panose="020B0604020202020204" pitchFamily="34" charset="0"/>
            </a:endParaRPr>
          </a:p>
          <a:p>
            <a:pPr algn="ctr"/>
            <a:endParaRPr lang="fi-FI" sz="800" dirty="0">
              <a:effectLst/>
              <a:latin typeface="Rastanty Cortez" panose="02000506000000020003" pitchFamily="2" charset="0"/>
              <a:cs typeface="Arial" panose="020B0604020202020204" pitchFamily="34" charset="0"/>
            </a:endParaRPr>
          </a:p>
          <a:p>
            <a:pPr algn="ctr"/>
            <a:endParaRPr lang="fi-FI" sz="800" dirty="0">
              <a:effectLst/>
              <a:latin typeface="Rastanty Cortez" panose="02000506000000020003" pitchFamily="2" charset="0"/>
              <a:cs typeface="Arial" panose="020B0604020202020204" pitchFamily="34" charset="0"/>
            </a:endParaRPr>
          </a:p>
          <a:p>
            <a:pPr algn="ctr"/>
            <a:r>
              <a:rPr lang="en-US" sz="6000" dirty="0">
                <a:effectLst/>
                <a:latin typeface="Rastanty Cortez" panose="02000506000000020003" pitchFamily="2" charset="0"/>
                <a:cs typeface="Arial" panose="020B0604020202020204" pitchFamily="34" charset="0"/>
              </a:rPr>
              <a:t>No task is too big when done together by all</a:t>
            </a:r>
            <a:endParaRPr lang="en-US" sz="6000" dirty="0">
              <a:latin typeface="Rastanty Cortez" panose="02000506000000020003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59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6A19-7E91-BCEA-13D6-628FE08A9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AB151-4847-D4E1-090C-100CDA92C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85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3B3571B5-A2C9-13D6-C11B-99890E43B6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 l="38159" r="2333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nk and white striped background&#10;&#10;AI-generated content may be incorrect.">
            <a:extLst>
              <a:ext uri="{FF2B5EF4-FFF2-40B4-BE49-F238E27FC236}">
                <a16:creationId xmlns:a16="http://schemas.microsoft.com/office/drawing/2014/main" id="{01230375-BBF2-3C82-3ECA-772274A5D1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84586" t="-1" b="22672"/>
          <a:stretch/>
        </p:blipFill>
        <p:spPr>
          <a:xfrm>
            <a:off x="10312782" y="0"/>
            <a:ext cx="1879218" cy="68580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92C1A084-9705-4819-D39E-0BA291967A39}"/>
              </a:ext>
            </a:extLst>
          </p:cNvPr>
          <p:cNvSpPr/>
          <p:nvPr userDrawn="1"/>
        </p:nvSpPr>
        <p:spPr>
          <a:xfrm>
            <a:off x="9443352" y="467350"/>
            <a:ext cx="2668756" cy="2668756"/>
          </a:xfrm>
          <a:prstGeom prst="ellipse">
            <a:avLst/>
          </a:prstGeom>
          <a:solidFill>
            <a:schemeClr val="bg1">
              <a:alpha val="3320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group of palm trees&#10;&#10;AI-generated content may be incorrect.">
            <a:extLst>
              <a:ext uri="{FF2B5EF4-FFF2-40B4-BE49-F238E27FC236}">
                <a16:creationId xmlns:a16="http://schemas.microsoft.com/office/drawing/2014/main" id="{E26D9FC3-5863-9AAF-7AEE-084A5676A4B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717210" y="768350"/>
            <a:ext cx="3394898" cy="6089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CEEBFB-2CE9-91B1-7E9D-70EEAB7B4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720" y="768351"/>
            <a:ext cx="8113271" cy="322613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2723D-575F-7C0F-85B4-6A864B419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720" y="4214491"/>
            <a:ext cx="8113271" cy="1875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983A67A-461C-8D8A-71B9-EA6648AA38E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0720" y="471043"/>
            <a:ext cx="2744300" cy="76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8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48A6-E011-271A-F0D4-18015A89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58F3F-797A-B3A9-CEE5-892365F34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F8FFC-4ECD-1583-5ACF-6214A6806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387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30CDF-7A6D-0DF9-9879-E3EEAEA24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0991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4E5F4-D3C7-0DB7-DAB1-B039DDC17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F5B66-B161-2365-E61C-71695E4FD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09CE6-9D05-BE08-5EE0-D9534DB1E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3D8C20-4CA2-7BC3-EBE7-4F0040D2D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223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9EC6C-7B4B-0653-FC71-BB46642B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173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24A38D3E-4D2B-AEC2-6A7B-CD7C8CC969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</a:blip>
          <a:srcRect l="38159" r="2333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C6B490F7-4058-8CAA-2A20-2D5964CB45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74210" b="1"/>
          <a:stretch/>
        </p:blipFill>
        <p:spPr>
          <a:xfrm>
            <a:off x="0" y="6176963"/>
            <a:ext cx="12192000" cy="681036"/>
          </a:xfrm>
          <a:prstGeom prst="rect">
            <a:avLst/>
          </a:prstGeom>
        </p:spPr>
      </p:pic>
      <p:pic>
        <p:nvPicPr>
          <p:cNvPr id="6" name="Picture 5" descr="A purple tent with a black background&#10;&#10;AI-generated content may be incorrect.">
            <a:extLst>
              <a:ext uri="{FF2B5EF4-FFF2-40B4-BE49-F238E27FC236}">
                <a16:creationId xmlns:a16="http://schemas.microsoft.com/office/drawing/2014/main" id="{DC90F5A7-DA9A-BD61-3180-77F55DE52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7114" t="-25574" r="8540" b="25574"/>
          <a:stretch/>
        </p:blipFill>
        <p:spPr>
          <a:xfrm>
            <a:off x="0" y="5617281"/>
            <a:ext cx="3066995" cy="1240719"/>
          </a:xfrm>
          <a:prstGeom prst="rect">
            <a:avLst/>
          </a:prstGeom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ACF0E8A5-5A99-83C1-7A21-1320563F32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80914" y="6451579"/>
            <a:ext cx="1013020" cy="283646"/>
          </a:xfrm>
          <a:prstGeom prst="rect">
            <a:avLst/>
          </a:prstGeom>
        </p:spPr>
      </p:pic>
      <p:pic>
        <p:nvPicPr>
          <p:cNvPr id="8" name="Picture 7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5C09B94-4FA5-ACD3-E573-29B9942C959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09263" y="6492875"/>
            <a:ext cx="893774" cy="242350"/>
          </a:xfrm>
          <a:prstGeom prst="rect">
            <a:avLst/>
          </a:prstGeom>
        </p:spPr>
      </p:pic>
      <p:pic>
        <p:nvPicPr>
          <p:cNvPr id="9" name="Picture 8" descr="A group of palm trees&#10;&#10;AI-generated content may be incorrect.">
            <a:extLst>
              <a:ext uri="{FF2B5EF4-FFF2-40B4-BE49-F238E27FC236}">
                <a16:creationId xmlns:a16="http://schemas.microsoft.com/office/drawing/2014/main" id="{AF9BF61D-DB20-73F3-2155-3E6AA43D444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flipH="1">
            <a:off x="18862" y="5617280"/>
            <a:ext cx="691684" cy="124071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C74AD542-BB95-F964-31AB-76EBDF7E476B}"/>
              </a:ext>
            </a:extLst>
          </p:cNvPr>
          <p:cNvSpPr/>
          <p:nvPr userDrawn="1"/>
        </p:nvSpPr>
        <p:spPr>
          <a:xfrm>
            <a:off x="10561472" y="2069395"/>
            <a:ext cx="1051904" cy="1051904"/>
          </a:xfrm>
          <a:prstGeom prst="ellipse">
            <a:avLst/>
          </a:prstGeom>
          <a:solidFill>
            <a:schemeClr val="bg1">
              <a:alpha val="3320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2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24A38D3E-4D2B-AEC2-6A7B-CD7C8CC969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</a:blip>
          <a:srcRect l="38159" r="2333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4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AD226521-F9E0-C1E5-9C90-4841EDB9EF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</a:blip>
          <a:srcRect l="38159" r="2333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Picture 14" descr="A pink and white striped background&#10;&#10;AI-generated content may be incorrect.">
            <a:extLst>
              <a:ext uri="{FF2B5EF4-FFF2-40B4-BE49-F238E27FC236}">
                <a16:creationId xmlns:a16="http://schemas.microsoft.com/office/drawing/2014/main" id="{8DC12A1B-A4FF-6775-0E55-D8C28C4078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84586" t="-1" b="22672"/>
          <a:stretch/>
        </p:blipFill>
        <p:spPr>
          <a:xfrm>
            <a:off x="0" y="0"/>
            <a:ext cx="5008880" cy="6858000"/>
          </a:xfrm>
          <a:prstGeom prst="rect">
            <a:avLst/>
          </a:prstGeom>
        </p:spPr>
      </p:pic>
      <p:pic>
        <p:nvPicPr>
          <p:cNvPr id="9" name="Picture 8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28A8722C-784B-BFDF-D74D-11C8EB69B0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74210" b="1"/>
          <a:stretch/>
        </p:blipFill>
        <p:spPr>
          <a:xfrm>
            <a:off x="0" y="6176963"/>
            <a:ext cx="12192000" cy="681036"/>
          </a:xfrm>
          <a:prstGeom prst="rect">
            <a:avLst/>
          </a:prstGeom>
        </p:spPr>
      </p:pic>
      <p:pic>
        <p:nvPicPr>
          <p:cNvPr id="10" name="Picture 9" descr="A purple tent with a black background&#10;&#10;AI-generated content may be incorrect.">
            <a:extLst>
              <a:ext uri="{FF2B5EF4-FFF2-40B4-BE49-F238E27FC236}">
                <a16:creationId xmlns:a16="http://schemas.microsoft.com/office/drawing/2014/main" id="{E3DD92D9-39AB-836A-2F22-247B88FD1FF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17114" t="-25574" r="8540" b="25574"/>
          <a:stretch/>
        </p:blipFill>
        <p:spPr>
          <a:xfrm>
            <a:off x="0" y="5617281"/>
            <a:ext cx="3066995" cy="1240719"/>
          </a:xfrm>
          <a:prstGeom prst="rect">
            <a:avLst/>
          </a:prstGeom>
        </p:spPr>
      </p:pic>
      <p:pic>
        <p:nvPicPr>
          <p:cNvPr id="11" name="Picture 10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024A27D8-74B6-716A-3D43-A4909C54840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580914" y="6451579"/>
            <a:ext cx="1013020" cy="283646"/>
          </a:xfrm>
          <a:prstGeom prst="rect">
            <a:avLst/>
          </a:prstGeom>
        </p:spPr>
      </p:pic>
      <p:pic>
        <p:nvPicPr>
          <p:cNvPr id="12" name="Picture 1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24E29BA-93D4-E06D-1098-9EB715001A8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809263" y="6492875"/>
            <a:ext cx="893774" cy="242350"/>
          </a:xfrm>
          <a:prstGeom prst="rect">
            <a:avLst/>
          </a:prstGeom>
        </p:spPr>
      </p:pic>
      <p:pic>
        <p:nvPicPr>
          <p:cNvPr id="13" name="Picture 12" descr="A group of palm trees&#10;&#10;AI-generated content may be incorrect.">
            <a:extLst>
              <a:ext uri="{FF2B5EF4-FFF2-40B4-BE49-F238E27FC236}">
                <a16:creationId xmlns:a16="http://schemas.microsoft.com/office/drawing/2014/main" id="{3FE44ED5-ED85-DD5F-A1C6-FF7BDCEE779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 flipH="1">
            <a:off x="18862" y="5617280"/>
            <a:ext cx="691684" cy="1240719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E41E916-CBD1-1B86-8B0A-A86A50326693}"/>
              </a:ext>
            </a:extLst>
          </p:cNvPr>
          <p:cNvSpPr/>
          <p:nvPr userDrawn="1"/>
        </p:nvSpPr>
        <p:spPr>
          <a:xfrm>
            <a:off x="10561472" y="2069395"/>
            <a:ext cx="1051904" cy="1051904"/>
          </a:xfrm>
          <a:prstGeom prst="ellipse">
            <a:avLst/>
          </a:prstGeom>
          <a:solidFill>
            <a:schemeClr val="bg1">
              <a:alpha val="3320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E931A-F05C-D175-D53A-9042399CA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41624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D8104-6401-79A1-E5C1-A2529984A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3052FF-7C13-3E46-572D-DE9078631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2057400"/>
            <a:ext cx="41624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976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68187CBA-1F5B-411E-122D-6F9F082C8C9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25000"/>
          </a:blip>
          <a:srcRect l="48931" r="1691"/>
          <a:stretch/>
        </p:blipFill>
        <p:spPr>
          <a:xfrm>
            <a:off x="0" y="1509714"/>
            <a:ext cx="12192000" cy="5348286"/>
          </a:xfrm>
          <a:prstGeom prst="rect">
            <a:avLst/>
          </a:prstGeom>
        </p:spPr>
      </p:pic>
      <p:pic>
        <p:nvPicPr>
          <p:cNvPr id="12" name="Picture 11" descr="A blue and white striped background&#10;&#10;AI-generated content may be incorrect.">
            <a:extLst>
              <a:ext uri="{FF2B5EF4-FFF2-40B4-BE49-F238E27FC236}">
                <a16:creationId xmlns:a16="http://schemas.microsoft.com/office/drawing/2014/main" id="{8963442D-1F99-0AB6-AFD6-6750B86B272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t="74210" b="1"/>
          <a:stretch/>
        </p:blipFill>
        <p:spPr>
          <a:xfrm>
            <a:off x="0" y="6176963"/>
            <a:ext cx="12192000" cy="681036"/>
          </a:xfrm>
          <a:prstGeom prst="rect">
            <a:avLst/>
          </a:prstGeom>
        </p:spPr>
      </p:pic>
      <p:pic>
        <p:nvPicPr>
          <p:cNvPr id="7" name="Picture 6" descr="A pink and white striped background&#10;&#10;AI-generated content may be incorrect.">
            <a:extLst>
              <a:ext uri="{FF2B5EF4-FFF2-40B4-BE49-F238E27FC236}">
                <a16:creationId xmlns:a16="http://schemas.microsoft.com/office/drawing/2014/main" id="{F39DEF89-8EBE-E80E-81CE-2DD708E8201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t="2" b="82975"/>
          <a:stretch/>
        </p:blipFill>
        <p:spPr>
          <a:xfrm>
            <a:off x="-1" y="0"/>
            <a:ext cx="12192001" cy="150971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889F1-A77A-9D27-2C42-F5F240591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2CECA-9FDE-D530-055C-CF0B68D68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A purple tent with a black background&#10;&#10;AI-generated content may be incorrect.">
            <a:extLst>
              <a:ext uri="{FF2B5EF4-FFF2-40B4-BE49-F238E27FC236}">
                <a16:creationId xmlns:a16="http://schemas.microsoft.com/office/drawing/2014/main" id="{7D5A91D4-8A94-3256-9FEB-A83A8DE5597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rcRect l="17114" t="-25574" r="8540" b="25574"/>
          <a:stretch/>
        </p:blipFill>
        <p:spPr>
          <a:xfrm>
            <a:off x="0" y="5617281"/>
            <a:ext cx="3066995" cy="1240719"/>
          </a:xfrm>
          <a:prstGeom prst="rect">
            <a:avLst/>
          </a:prstGeom>
        </p:spPr>
      </p:pic>
      <p:pic>
        <p:nvPicPr>
          <p:cNvPr id="11" name="Picture 10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CB838C7-7161-1CC2-D0A2-51093CA21BC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580914" y="6451579"/>
            <a:ext cx="1013020" cy="283646"/>
          </a:xfrm>
          <a:prstGeom prst="rect">
            <a:avLst/>
          </a:prstGeom>
        </p:spPr>
      </p:pic>
      <p:pic>
        <p:nvPicPr>
          <p:cNvPr id="13" name="Picture 1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B7C342F0-CEC9-26D3-5EE7-144902066CCF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2809263" y="6492875"/>
            <a:ext cx="893774" cy="242350"/>
          </a:xfrm>
          <a:prstGeom prst="rect">
            <a:avLst/>
          </a:prstGeom>
        </p:spPr>
      </p:pic>
      <p:pic>
        <p:nvPicPr>
          <p:cNvPr id="15" name="Picture 14" descr="A group of palm trees&#10;&#10;AI-generated content may be incorrect.">
            <a:extLst>
              <a:ext uri="{FF2B5EF4-FFF2-40B4-BE49-F238E27FC236}">
                <a16:creationId xmlns:a16="http://schemas.microsoft.com/office/drawing/2014/main" id="{C53CB26B-3B29-36C3-661B-505945ECE063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flipH="1">
            <a:off x="18862" y="5617280"/>
            <a:ext cx="691684" cy="1240719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A423AFD2-8044-340D-E774-BF94D8545C98}"/>
              </a:ext>
            </a:extLst>
          </p:cNvPr>
          <p:cNvSpPr/>
          <p:nvPr userDrawn="1"/>
        </p:nvSpPr>
        <p:spPr>
          <a:xfrm>
            <a:off x="10561472" y="2069395"/>
            <a:ext cx="1051904" cy="1051904"/>
          </a:xfrm>
          <a:prstGeom prst="ellipse">
            <a:avLst/>
          </a:prstGeom>
          <a:solidFill>
            <a:schemeClr val="bg1">
              <a:alpha val="3320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2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9149F-DD23-C43B-6A0C-2733EE4CA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A7F2B-C540-525C-80C7-505E672A3A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19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17AC3-C065-D5E2-B40D-4D53780D9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F7044-7954-0890-29E3-822A377C0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6B3C8-EFA3-F663-461F-E25048A45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54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3A236-004D-996E-D09A-EDCB545A3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D117A-F3EE-8ECD-5A1D-B3BDDC4666A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82945-1F8A-4AA5-DE18-2F74EF2ED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19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1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F4F39-93F8-60B5-EE5B-CC4058FB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F9B56-9C3C-FEDD-FDC3-DEACD9A284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0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6C7C3-B5A8-7768-D468-7B264BF9B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7DD6-EBC2-C985-DD3A-7B5080ACE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141" y="547749"/>
            <a:ext cx="7184859" cy="16002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800" dirty="0">
                <a:solidFill>
                  <a:srgbClr val="7030A0"/>
                </a:solidFill>
              </a:rPr>
              <a:t>WACUBO 2025 CONFERENCE</a:t>
            </a:r>
            <a:br>
              <a:rPr lang="en-US" sz="3800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0070C0"/>
                </a:solidFill>
              </a:rPr>
              <a:t>CHECK-IN POINT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46ED8-33E4-0F6E-F33F-5760F1507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282431"/>
            <a:ext cx="4928260" cy="546522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Point your phone’s camera at the QR code (</a:t>
            </a:r>
            <a:r>
              <a:rPr lang="en-US" sz="3600" b="1" i="1" dirty="0">
                <a:solidFill>
                  <a:srgbClr val="7030A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also located on the backside of your badge</a:t>
            </a:r>
            <a:r>
              <a:rPr lang="en-US" sz="3600" b="1" dirty="0">
                <a:solidFill>
                  <a:srgbClr val="7030A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)</a:t>
            </a:r>
          </a:p>
          <a:p>
            <a:endParaRPr lang="en-US" sz="3600" b="1" dirty="0">
              <a:solidFill>
                <a:srgbClr val="7030A0"/>
              </a:solidFill>
              <a:latin typeface="Calibri" pitchFamily="34" charset="0"/>
              <a:ea typeface="Calibri" pitchFamily="34" charset="-122"/>
              <a:cs typeface="Calibri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Or navigate to https://wacubo.cnf.io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3600" b="1" dirty="0">
              <a:solidFill>
                <a:srgbClr val="7030A0"/>
              </a:solidFill>
              <a:latin typeface="Calibri" pitchFamily="34" charset="0"/>
              <a:ea typeface="Calibri" pitchFamily="34" charset="-122"/>
              <a:cs typeface="Calibri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Tap the session matching this room</a:t>
            </a:r>
          </a:p>
          <a:p>
            <a:endParaRPr lang="en-US" sz="3600" dirty="0">
              <a:solidFill>
                <a:schemeClr val="accent6"/>
              </a:solidFill>
            </a:endParaRP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C73100-DD45-19BD-65F9-8FA14CA05D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587" y="2624447"/>
            <a:ext cx="3123211" cy="3123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328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1020E-47A2-7AF7-7D9D-AA7F92DD9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3A0FC-BB3B-1D84-AA56-C2CC6E2AA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5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35007-6FBC-120E-9006-6EAA6EB75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09384-86A5-C58E-A3D2-30CA4BA73E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92D25-C867-812A-604F-5A16F6B815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6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B6533-C13D-F839-D0A0-9A27A4F9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86CD8-3B67-F720-81D8-2F680CEFB7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95391-3000-D8E4-AE78-821643E871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C4FBD0-07E4-D437-7574-48D838AF4B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986A7-C084-A457-27DA-B8254431FA9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5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F41A4-7463-0E63-8C1C-2DE39AB29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82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32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6F850E930524AB4BCA73AEFACA546" ma:contentTypeVersion="15" ma:contentTypeDescription="Create a new document." ma:contentTypeScope="" ma:versionID="d3954aaf3b914019940ced18e44e79bc">
  <xsd:schema xmlns:xsd="http://www.w3.org/2001/XMLSchema" xmlns:xs="http://www.w3.org/2001/XMLSchema" xmlns:p="http://schemas.microsoft.com/office/2006/metadata/properties" xmlns:ns2="86038015-123e-43bb-a136-f3ca5b43affb" xmlns:ns3="03a67363-0174-4e84-b0b0-03441103e3b4" targetNamespace="http://schemas.microsoft.com/office/2006/metadata/properties" ma:root="true" ma:fieldsID="3fc33371eb2c9468dbae8fc1bcc63a5f" ns2:_="" ns3:_="">
    <xsd:import namespace="86038015-123e-43bb-a136-f3ca5b43affb"/>
    <xsd:import namespace="03a67363-0174-4e84-b0b0-03441103e3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38015-123e-43bb-a136-f3ca5b43af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c7e7a4b-f39d-4b45-a94f-a4b0d09f2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a67363-0174-4e84-b0b0-03441103e3b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91b6627-a503-4d50-a4f5-777010fc68f2}" ma:internalName="TaxCatchAll" ma:showField="CatchAllData" ma:web="03a67363-0174-4e84-b0b0-03441103e3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a67363-0174-4e84-b0b0-03441103e3b4" xsi:nil="true"/>
    <lcf76f155ced4ddcb4097134ff3c332f xmlns="86038015-123e-43bb-a136-f3ca5b43aff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57FD2E0-72AA-4960-8743-AC4650B01F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B8726-645B-4C75-8545-F1A21460EF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038015-123e-43bb-a136-f3ca5b43affb"/>
    <ds:schemaRef ds:uri="03a67363-0174-4e84-b0b0-03441103e3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19055C-76BB-463E-8BFF-F240D470ADB9}">
  <ds:schemaRefs>
    <ds:schemaRef ds:uri="http://purl.org/dc/elements/1.1/"/>
    <ds:schemaRef ds:uri="http://schemas.microsoft.com/office/2006/documentManagement/types"/>
    <ds:schemaRef ds:uri="50e5deff-70f9-4d9f-8270-0945839d9a5b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03a67363-0174-4e84-b0b0-03441103e3b4"/>
    <ds:schemaRef ds:uri="http://www.w3.org/XML/1998/namespace"/>
    <ds:schemaRef ds:uri="86038015-123e-43bb-a136-f3ca5b43af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40</Words>
  <Application>Microsoft Office PowerPoint</Application>
  <PresentationFormat>Widescreen</PresentationFormat>
  <Paragraphs>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Rastanty Cortez</vt:lpstr>
      <vt:lpstr>Wingdings</vt:lpstr>
      <vt:lpstr>Office Theme</vt:lpstr>
      <vt:lpstr>PowerPoint Presentation</vt:lpstr>
      <vt:lpstr>PowerPoint Presentation</vt:lpstr>
      <vt:lpstr>WACUBO 2025 CONFERENCE CHECK-IN 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 Maxwell</dc:creator>
  <cp:lastModifiedBy>Susan Jenkins</cp:lastModifiedBy>
  <cp:revision>3</cp:revision>
  <dcterms:created xsi:type="dcterms:W3CDTF">2025-04-03T13:04:01Z</dcterms:created>
  <dcterms:modified xsi:type="dcterms:W3CDTF">2025-04-07T18:37:04Z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0x010100A0A6F850E930524AB4BCA73AEFACA546</vt:lpwstr>
  </property>
  <property fmtid="{D5CDD505-2E9C-101B-9397-08002B2CF9AE}" pid="3" name="MediaServiceImageTags">
    <vt:lpwstr/>
  </property>
  <property fmtid="{D5CDD505-2E9C-101B-9397-08002B2CF9AE}" pid="4" name="Order">
    <vt:r8>217600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